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Erica One" panose="020B0604020202020204" charset="0"/>
      <p:regular r:id="rId27"/>
    </p:embeddedFont>
    <p:embeddedFont>
      <p:font typeface="Montserrat" panose="00000500000000000000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AZZ8kXStsAD_SJS9LWNdEQ" TargetMode="External"/><Relationship Id="rId5" Type="http://schemas.openxmlformats.org/officeDocument/2006/relationships/hyperlink" Target="https://www.youtube.com/channel/UCliUF1c8m7MUspaCykJljSg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68999" y="3472154"/>
            <a:ext cx="6784095" cy="7955762"/>
          </a:xfrm>
          <a:custGeom>
            <a:avLst/>
            <a:gdLst/>
            <a:ahLst/>
            <a:cxnLst/>
            <a:rect l="l" t="t" r="r" b="b"/>
            <a:pathLst>
              <a:path w="6784095" h="7955762">
                <a:moveTo>
                  <a:pt x="0" y="0"/>
                </a:moveTo>
                <a:lnTo>
                  <a:pt x="6784095" y="0"/>
                </a:lnTo>
                <a:lnTo>
                  <a:pt x="6784095" y="7955762"/>
                </a:lnTo>
                <a:lnTo>
                  <a:pt x="0" y="795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23314" y="-899766"/>
            <a:ext cx="8125910" cy="7062154"/>
          </a:xfrm>
          <a:custGeom>
            <a:avLst/>
            <a:gdLst/>
            <a:ahLst/>
            <a:cxnLst/>
            <a:rect l="l" t="t" r="r" b="b"/>
            <a:pathLst>
              <a:path w="8125910" h="7062154">
                <a:moveTo>
                  <a:pt x="0" y="0"/>
                </a:moveTo>
                <a:lnTo>
                  <a:pt x="8125910" y="0"/>
                </a:lnTo>
                <a:lnTo>
                  <a:pt x="8125910" y="7062154"/>
                </a:lnTo>
                <a:lnTo>
                  <a:pt x="0" y="7062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2212255" y="-60482"/>
            <a:ext cx="6075745" cy="108013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789149" y="2631311"/>
            <a:ext cx="14636432" cy="5988970"/>
            <a:chOff x="0" y="0"/>
            <a:chExt cx="19515243" cy="7985294"/>
          </a:xfrm>
        </p:grpSpPr>
        <p:sp>
          <p:nvSpPr>
            <p:cNvPr id="6" name="TextBox 6"/>
            <p:cNvSpPr txBox="1"/>
            <p:nvPr/>
          </p:nvSpPr>
          <p:spPr>
            <a:xfrm>
              <a:off x="4524872" y="-95250"/>
              <a:ext cx="10465500" cy="768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3"/>
                </a:lnSpc>
                <a:spcBef>
                  <a:spcPct val="0"/>
                </a:spcBef>
              </a:pPr>
              <a:r>
                <a:rPr lang="en-US" sz="3388" spc="1355">
                  <a:solidFill>
                    <a:srgbClr val="FFE07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ARTE DIGITAL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10403" y="7300132"/>
              <a:ext cx="14894437" cy="685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38"/>
                </a:lnSpc>
                <a:spcBef>
                  <a:spcPct val="0"/>
                </a:spcBef>
              </a:pPr>
              <a:r>
                <a:rPr lang="en-US" sz="3025">
                  <a:solidFill>
                    <a:srgbClr val="FFE07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EPT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23470"/>
              <a:ext cx="19515243" cy="5400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75"/>
                </a:lnSpc>
                <a:spcBef>
                  <a:spcPct val="0"/>
                </a:spcBef>
              </a:pPr>
              <a:r>
                <a:rPr lang="en-US" sz="13312">
                  <a:solidFill>
                    <a:srgbClr val="F7BF3E"/>
                  </a:solidFill>
                  <a:latin typeface="Erica One"/>
                  <a:ea typeface="Erica One"/>
                  <a:cs typeface="Erica One"/>
                  <a:sym typeface="Erica One"/>
                </a:rPr>
                <a:t>Diseño de personaje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6289" y="3296891"/>
            <a:ext cx="8754412" cy="7274120"/>
          </a:xfrm>
          <a:custGeom>
            <a:avLst/>
            <a:gdLst/>
            <a:ahLst/>
            <a:cxnLst/>
            <a:rect l="l" t="t" r="r" b="b"/>
            <a:pathLst>
              <a:path w="8754412" h="7274120">
                <a:moveTo>
                  <a:pt x="0" y="0"/>
                </a:moveTo>
                <a:lnTo>
                  <a:pt x="8754412" y="0"/>
                </a:lnTo>
                <a:lnTo>
                  <a:pt x="8754412" y="7274121"/>
                </a:lnTo>
                <a:lnTo>
                  <a:pt x="0" y="727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7303">
            <a:off x="11272547" y="477466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54558"/>
            <a:ext cx="18288000" cy="8777884"/>
          </a:xfrm>
          <a:custGeom>
            <a:avLst/>
            <a:gdLst/>
            <a:ahLst/>
            <a:cxnLst/>
            <a:rect l="l" t="t" r="r" b="b"/>
            <a:pathLst>
              <a:path w="18288000" h="8777884">
                <a:moveTo>
                  <a:pt x="0" y="0"/>
                </a:moveTo>
                <a:lnTo>
                  <a:pt x="18288000" y="0"/>
                </a:lnTo>
                <a:lnTo>
                  <a:pt x="18288000" y="8777884"/>
                </a:lnTo>
                <a:lnTo>
                  <a:pt x="0" y="8777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2583" t="-109622" r="-38036" b="-48801"/>
            </a:stretch>
          </a:blipFill>
        </p:spPr>
      </p:sp>
    </p:spTree>
  </p:cSld>
  <p:clrMapOvr>
    <a:masterClrMapping/>
  </p:clrMapOvr>
  <p:transition>
    <p:cover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6289" y="3296891"/>
            <a:ext cx="8754412" cy="7274120"/>
          </a:xfrm>
          <a:custGeom>
            <a:avLst/>
            <a:gdLst/>
            <a:ahLst/>
            <a:cxnLst/>
            <a:rect l="l" t="t" r="r" b="b"/>
            <a:pathLst>
              <a:path w="8754412" h="7274120">
                <a:moveTo>
                  <a:pt x="0" y="0"/>
                </a:moveTo>
                <a:lnTo>
                  <a:pt x="8754412" y="0"/>
                </a:lnTo>
                <a:lnTo>
                  <a:pt x="8754412" y="7274121"/>
                </a:lnTo>
                <a:lnTo>
                  <a:pt x="0" y="727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7303">
            <a:off x="11272547" y="477466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8000" cy="9990743"/>
          </a:xfrm>
          <a:custGeom>
            <a:avLst/>
            <a:gdLst/>
            <a:ahLst/>
            <a:cxnLst/>
            <a:rect l="l" t="t" r="r" b="b"/>
            <a:pathLst>
              <a:path w="18288000" h="9990743">
                <a:moveTo>
                  <a:pt x="0" y="0"/>
                </a:moveTo>
                <a:lnTo>
                  <a:pt x="18288000" y="0"/>
                </a:lnTo>
                <a:lnTo>
                  <a:pt x="18288000" y="9990743"/>
                </a:lnTo>
                <a:lnTo>
                  <a:pt x="0" y="9990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974" t="-54473" r="-23917" b="-33749"/>
            </a:stretch>
          </a:blipFill>
        </p:spPr>
      </p:sp>
    </p:spTree>
  </p:cSld>
  <p:clrMapOvr>
    <a:masterClrMapping/>
  </p:clrMapOvr>
  <p:transition>
    <p:cover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519586"/>
            <a:ext cx="18288000" cy="4387226"/>
          </a:xfrm>
          <a:custGeom>
            <a:avLst/>
            <a:gdLst/>
            <a:ahLst/>
            <a:cxnLst/>
            <a:rect l="l" t="t" r="r" b="b"/>
            <a:pathLst>
              <a:path w="18288000" h="4387226">
                <a:moveTo>
                  <a:pt x="0" y="0"/>
                </a:moveTo>
                <a:lnTo>
                  <a:pt x="18288000" y="0"/>
                </a:lnTo>
                <a:lnTo>
                  <a:pt x="18288000" y="4387226"/>
                </a:lnTo>
                <a:lnTo>
                  <a:pt x="0" y="438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43" t="-4100" r="-6141" b="-102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8911"/>
            <a:ext cx="16296610" cy="3541350"/>
            <a:chOff x="0" y="0"/>
            <a:chExt cx="21728813" cy="4721800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21728813" cy="335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80"/>
                </a:lnSpc>
                <a:spcBef>
                  <a:spcPct val="0"/>
                </a:spcBef>
              </a:pPr>
              <a:r>
                <a:rPr lang="en-US" sz="16566">
                  <a:solidFill>
                    <a:srgbClr val="F7BF3E"/>
                  </a:solidFill>
                  <a:latin typeface="Erica One"/>
                  <a:ea typeface="Erica One"/>
                  <a:cs typeface="Erica One"/>
                  <a:sym typeface="Erica One"/>
                </a:rPr>
                <a:t>Desarrolla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76732"/>
              <a:ext cx="21728813" cy="104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219649"/>
            <a:ext cx="18288000" cy="4823460"/>
          </a:xfrm>
          <a:custGeom>
            <a:avLst/>
            <a:gdLst/>
            <a:ahLst/>
            <a:cxnLst/>
            <a:rect l="l" t="t" r="r" b="b"/>
            <a:pathLst>
              <a:path w="18288000" h="4823460">
                <a:moveTo>
                  <a:pt x="0" y="0"/>
                </a:moveTo>
                <a:lnTo>
                  <a:pt x="18288000" y="0"/>
                </a:lnTo>
                <a:lnTo>
                  <a:pt x="18288000" y="4823460"/>
                </a:lnTo>
                <a:lnTo>
                  <a:pt x="0" y="482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6075" y="318927"/>
            <a:ext cx="17735850" cy="3322275"/>
            <a:chOff x="0" y="0"/>
            <a:chExt cx="23647799" cy="44297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23647799" cy="308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8200"/>
                </a:lnSpc>
                <a:spcBef>
                  <a:spcPct val="0"/>
                </a:spcBef>
              </a:pPr>
              <a:r>
                <a:rPr lang="en-US" sz="15167">
                  <a:solidFill>
                    <a:srgbClr val="F7BF3E"/>
                  </a:solidFill>
                  <a:latin typeface="Erica One"/>
                  <a:ea typeface="Erica One"/>
                  <a:cs typeface="Erica One"/>
                  <a:sym typeface="Erica One"/>
                </a:rPr>
                <a:t>Linea de accion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4632"/>
              <a:ext cx="23647799" cy="104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17" y="-192550"/>
            <a:ext cx="18288000" cy="13707879"/>
          </a:xfrm>
          <a:custGeom>
            <a:avLst/>
            <a:gdLst/>
            <a:ahLst/>
            <a:cxnLst/>
            <a:rect l="l" t="t" r="r" b="b"/>
            <a:pathLst>
              <a:path w="18288000" h="13707879">
                <a:moveTo>
                  <a:pt x="0" y="0"/>
                </a:moveTo>
                <a:lnTo>
                  <a:pt x="18288000" y="0"/>
                </a:lnTo>
                <a:lnTo>
                  <a:pt x="18288000" y="13707879"/>
                </a:lnTo>
                <a:lnTo>
                  <a:pt x="0" y="13707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454340"/>
            <a:ext cx="18313717" cy="3980388"/>
            <a:chOff x="0" y="0"/>
            <a:chExt cx="24418289" cy="530718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4418289" cy="378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340"/>
                </a:lnSpc>
                <a:spcBef>
                  <a:spcPct val="0"/>
                </a:spcBef>
              </a:pPr>
              <a:r>
                <a:rPr lang="en-US" sz="18617" dirty="0">
                  <a:solidFill>
                    <a:srgbClr val="F7BF3E"/>
                  </a:solidFill>
                  <a:latin typeface="Erica One"/>
                  <a:ea typeface="Erica One"/>
                  <a:cs typeface="Erica One"/>
                  <a:sym typeface="Erica One"/>
                </a:rPr>
                <a:t>SILUETA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39744"/>
              <a:ext cx="24418289" cy="1167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757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6289" y="3296891"/>
            <a:ext cx="8754412" cy="7274120"/>
          </a:xfrm>
          <a:custGeom>
            <a:avLst/>
            <a:gdLst/>
            <a:ahLst/>
            <a:cxnLst/>
            <a:rect l="l" t="t" r="r" b="b"/>
            <a:pathLst>
              <a:path w="8754412" h="7274120">
                <a:moveTo>
                  <a:pt x="0" y="0"/>
                </a:moveTo>
                <a:lnTo>
                  <a:pt x="8754412" y="0"/>
                </a:lnTo>
                <a:lnTo>
                  <a:pt x="8754412" y="7274121"/>
                </a:lnTo>
                <a:lnTo>
                  <a:pt x="0" y="727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7303">
            <a:off x="11272547" y="477466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8349" y="1549352"/>
            <a:ext cx="16791302" cy="8039824"/>
          </a:xfrm>
          <a:custGeom>
            <a:avLst/>
            <a:gdLst/>
            <a:ahLst/>
            <a:cxnLst/>
            <a:rect l="l" t="t" r="r" b="b"/>
            <a:pathLst>
              <a:path w="16791302" h="8039824">
                <a:moveTo>
                  <a:pt x="0" y="0"/>
                </a:moveTo>
                <a:lnTo>
                  <a:pt x="16791302" y="0"/>
                </a:lnTo>
                <a:lnTo>
                  <a:pt x="16791302" y="8039825"/>
                </a:lnTo>
                <a:lnTo>
                  <a:pt x="0" y="8039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5814" t="-108119" r="-38709" b="-55520"/>
            </a:stretch>
          </a:blipFill>
        </p:spPr>
      </p:sp>
    </p:spTree>
  </p:cSld>
  <p:clrMapOvr>
    <a:masterClrMapping/>
  </p:clrMapOvr>
  <p:transition>
    <p:cover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6289" y="3296891"/>
            <a:ext cx="8754412" cy="7274120"/>
          </a:xfrm>
          <a:custGeom>
            <a:avLst/>
            <a:gdLst/>
            <a:ahLst/>
            <a:cxnLst/>
            <a:rect l="l" t="t" r="r" b="b"/>
            <a:pathLst>
              <a:path w="8754412" h="7274120">
                <a:moveTo>
                  <a:pt x="0" y="0"/>
                </a:moveTo>
                <a:lnTo>
                  <a:pt x="8754412" y="0"/>
                </a:lnTo>
                <a:lnTo>
                  <a:pt x="8754412" y="7274121"/>
                </a:lnTo>
                <a:lnTo>
                  <a:pt x="0" y="727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7303">
            <a:off x="11272547" y="477466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444821"/>
            <a:ext cx="18288000" cy="7397359"/>
          </a:xfrm>
          <a:custGeom>
            <a:avLst/>
            <a:gdLst/>
            <a:ahLst/>
            <a:cxnLst/>
            <a:rect l="l" t="t" r="r" b="b"/>
            <a:pathLst>
              <a:path w="18288000" h="7397359">
                <a:moveTo>
                  <a:pt x="0" y="0"/>
                </a:moveTo>
                <a:lnTo>
                  <a:pt x="18288000" y="0"/>
                </a:lnTo>
                <a:lnTo>
                  <a:pt x="18288000" y="7397358"/>
                </a:lnTo>
                <a:lnTo>
                  <a:pt x="0" y="7397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736" r="-1498" b="-19341"/>
            </a:stretch>
          </a:blipFill>
        </p:spPr>
      </p:sp>
    </p:spTree>
  </p:cSld>
  <p:clrMapOvr>
    <a:masterClrMapping/>
  </p:clrMapOvr>
  <p:transition>
    <p:cover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519586"/>
            <a:ext cx="18288000" cy="4387226"/>
          </a:xfrm>
          <a:custGeom>
            <a:avLst/>
            <a:gdLst/>
            <a:ahLst/>
            <a:cxnLst/>
            <a:rect l="l" t="t" r="r" b="b"/>
            <a:pathLst>
              <a:path w="18288000" h="4387226">
                <a:moveTo>
                  <a:pt x="0" y="0"/>
                </a:moveTo>
                <a:lnTo>
                  <a:pt x="18288000" y="0"/>
                </a:lnTo>
                <a:lnTo>
                  <a:pt x="18288000" y="4387226"/>
                </a:lnTo>
                <a:lnTo>
                  <a:pt x="0" y="438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43" t="-4100" r="-6141" b="-102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48911"/>
            <a:ext cx="16296610" cy="3541350"/>
            <a:chOff x="0" y="0"/>
            <a:chExt cx="21728813" cy="4721800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21728813" cy="335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80"/>
                </a:lnSpc>
                <a:spcBef>
                  <a:spcPct val="0"/>
                </a:spcBef>
              </a:pPr>
              <a:r>
                <a:rPr lang="en-US" sz="16566">
                  <a:solidFill>
                    <a:srgbClr val="F7BF3E"/>
                  </a:solidFill>
                  <a:latin typeface="Erica One"/>
                  <a:ea typeface="Erica One"/>
                  <a:cs typeface="Erica One"/>
                  <a:sym typeface="Erica One"/>
                </a:rPr>
                <a:t>Desarrolla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76732"/>
              <a:ext cx="21728813" cy="104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515" y="3307565"/>
            <a:ext cx="18008970" cy="5950735"/>
          </a:xfrm>
          <a:custGeom>
            <a:avLst/>
            <a:gdLst/>
            <a:ahLst/>
            <a:cxnLst/>
            <a:rect l="l" t="t" r="r" b="b"/>
            <a:pathLst>
              <a:path w="18008970" h="5950735">
                <a:moveTo>
                  <a:pt x="0" y="0"/>
                </a:moveTo>
                <a:lnTo>
                  <a:pt x="18008970" y="0"/>
                </a:lnTo>
                <a:lnTo>
                  <a:pt x="18008970" y="5950735"/>
                </a:lnTo>
                <a:lnTo>
                  <a:pt x="0" y="5950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3" r="-342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073122"/>
            <a:ext cx="16296610" cy="81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2"/>
              </a:lnSpc>
              <a:spcBef>
                <a:spcPct val="0"/>
              </a:spcBef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309080" y="226092"/>
            <a:ext cx="17735850" cy="3322275"/>
            <a:chOff x="0" y="0"/>
            <a:chExt cx="23647799" cy="44297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23647799" cy="308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8200"/>
                </a:lnSpc>
                <a:spcBef>
                  <a:spcPct val="0"/>
                </a:spcBef>
              </a:pPr>
              <a:r>
                <a:rPr lang="en-US" sz="15167">
                  <a:solidFill>
                    <a:srgbClr val="F7BF3E"/>
                  </a:solidFill>
                  <a:latin typeface="Erica One"/>
                  <a:ea typeface="Erica One"/>
                  <a:cs typeface="Erica One"/>
                  <a:sym typeface="Erica One"/>
                </a:rPr>
                <a:t>SILUETA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84632"/>
              <a:ext cx="23647799" cy="104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1923" y="4036964"/>
            <a:ext cx="7158537" cy="6637916"/>
          </a:xfrm>
          <a:custGeom>
            <a:avLst/>
            <a:gdLst/>
            <a:ahLst/>
            <a:cxnLst/>
            <a:rect l="l" t="t" r="r" b="b"/>
            <a:pathLst>
              <a:path w="7158537" h="6637916">
                <a:moveTo>
                  <a:pt x="0" y="0"/>
                </a:moveTo>
                <a:lnTo>
                  <a:pt x="7158537" y="0"/>
                </a:lnTo>
                <a:lnTo>
                  <a:pt x="7158537" y="6637916"/>
                </a:lnTo>
                <a:lnTo>
                  <a:pt x="0" y="663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51952" y="-826742"/>
            <a:ext cx="6784095" cy="7955762"/>
          </a:xfrm>
          <a:custGeom>
            <a:avLst/>
            <a:gdLst/>
            <a:ahLst/>
            <a:cxnLst/>
            <a:rect l="l" t="t" r="r" b="b"/>
            <a:pathLst>
              <a:path w="6784095" h="7955762">
                <a:moveTo>
                  <a:pt x="0" y="0"/>
                </a:moveTo>
                <a:lnTo>
                  <a:pt x="6784096" y="0"/>
                </a:lnTo>
                <a:lnTo>
                  <a:pt x="6784096" y="7955762"/>
                </a:lnTo>
                <a:lnTo>
                  <a:pt x="0" y="795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4713" y="2284196"/>
            <a:ext cx="7617704" cy="6135715"/>
          </a:xfrm>
          <a:custGeom>
            <a:avLst/>
            <a:gdLst/>
            <a:ahLst/>
            <a:cxnLst/>
            <a:rect l="l" t="t" r="r" b="b"/>
            <a:pathLst>
              <a:path w="7617704" h="6135715">
                <a:moveTo>
                  <a:pt x="0" y="0"/>
                </a:moveTo>
                <a:lnTo>
                  <a:pt x="7617705" y="0"/>
                </a:lnTo>
                <a:lnTo>
                  <a:pt x="7617705" y="6135714"/>
                </a:lnTo>
                <a:lnTo>
                  <a:pt x="0" y="6135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95695" y="4036964"/>
            <a:ext cx="16296610" cy="3541350"/>
            <a:chOff x="0" y="0"/>
            <a:chExt cx="21728813" cy="4721800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21728813" cy="335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80"/>
                </a:lnSpc>
                <a:spcBef>
                  <a:spcPct val="0"/>
                </a:spcBef>
              </a:pPr>
              <a:r>
                <a:rPr lang="en-US" sz="16566">
                  <a:solidFill>
                    <a:srgbClr val="FFFFFF"/>
                  </a:solidFill>
                  <a:latin typeface="Erica One"/>
                  <a:ea typeface="Erica One"/>
                  <a:cs typeface="Erica One"/>
                  <a:sym typeface="Erica One"/>
                </a:rPr>
                <a:t>CREACION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676732"/>
              <a:ext cx="21728813" cy="104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1923" y="4036964"/>
            <a:ext cx="7158537" cy="6637916"/>
          </a:xfrm>
          <a:custGeom>
            <a:avLst/>
            <a:gdLst/>
            <a:ahLst/>
            <a:cxnLst/>
            <a:rect l="l" t="t" r="r" b="b"/>
            <a:pathLst>
              <a:path w="7158537" h="6637916">
                <a:moveTo>
                  <a:pt x="0" y="0"/>
                </a:moveTo>
                <a:lnTo>
                  <a:pt x="7158537" y="0"/>
                </a:lnTo>
                <a:lnTo>
                  <a:pt x="7158537" y="6637916"/>
                </a:lnTo>
                <a:lnTo>
                  <a:pt x="0" y="663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51952" y="-826742"/>
            <a:ext cx="6784095" cy="7955762"/>
          </a:xfrm>
          <a:custGeom>
            <a:avLst/>
            <a:gdLst/>
            <a:ahLst/>
            <a:cxnLst/>
            <a:rect l="l" t="t" r="r" b="b"/>
            <a:pathLst>
              <a:path w="6784095" h="7955762">
                <a:moveTo>
                  <a:pt x="0" y="0"/>
                </a:moveTo>
                <a:lnTo>
                  <a:pt x="6784096" y="0"/>
                </a:lnTo>
                <a:lnTo>
                  <a:pt x="6784096" y="7955762"/>
                </a:lnTo>
                <a:lnTo>
                  <a:pt x="0" y="795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4713" y="2284196"/>
            <a:ext cx="7617704" cy="6135715"/>
          </a:xfrm>
          <a:custGeom>
            <a:avLst/>
            <a:gdLst/>
            <a:ahLst/>
            <a:cxnLst/>
            <a:rect l="l" t="t" r="r" b="b"/>
            <a:pathLst>
              <a:path w="7617704" h="6135715">
                <a:moveTo>
                  <a:pt x="0" y="0"/>
                </a:moveTo>
                <a:lnTo>
                  <a:pt x="7617705" y="0"/>
                </a:lnTo>
                <a:lnTo>
                  <a:pt x="7617705" y="6135714"/>
                </a:lnTo>
                <a:lnTo>
                  <a:pt x="0" y="6135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9409" y="0"/>
            <a:ext cx="8960520" cy="10287000"/>
          </a:xfrm>
          <a:custGeom>
            <a:avLst/>
            <a:gdLst/>
            <a:ahLst/>
            <a:cxnLst/>
            <a:rect l="l" t="t" r="r" b="b"/>
            <a:pathLst>
              <a:path w="8960520" h="10287000">
                <a:moveTo>
                  <a:pt x="0" y="0"/>
                </a:moveTo>
                <a:lnTo>
                  <a:pt x="8960520" y="0"/>
                </a:lnTo>
                <a:lnTo>
                  <a:pt x="8960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362" r="-844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52436" y="3535623"/>
            <a:ext cx="8691564" cy="5384009"/>
            <a:chOff x="0" y="0"/>
            <a:chExt cx="11588752" cy="7178679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588752" cy="632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18"/>
                </a:lnSpc>
              </a:pPr>
              <a:r>
                <a:rPr lang="en-US" sz="10432">
                  <a:solidFill>
                    <a:srgbClr val="FFE071"/>
                  </a:solidFill>
                  <a:latin typeface="Erica One"/>
                  <a:ea typeface="Erica One"/>
                  <a:cs typeface="Erica One"/>
                  <a:sym typeface="Erica One"/>
                </a:rPr>
                <a:t>MI PERSONAJE</a:t>
              </a:r>
            </a:p>
            <a:p>
              <a:pPr marL="0" lvl="0" indent="0" algn="ctr">
                <a:lnSpc>
                  <a:spcPts val="12518"/>
                </a:lnSpc>
                <a:spcBef>
                  <a:spcPct val="0"/>
                </a:spcBef>
              </a:pPr>
              <a:endParaRPr lang="en-US" sz="10432">
                <a:solidFill>
                  <a:srgbClr val="FFE071"/>
                </a:solidFill>
                <a:latin typeface="Erica One"/>
                <a:ea typeface="Erica One"/>
                <a:cs typeface="Erica One"/>
                <a:sym typeface="Erica One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528359"/>
              <a:ext cx="11588752" cy="650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4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479405" y="7752703"/>
            <a:ext cx="5120528" cy="172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638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>
    <p:cover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6289" y="3296891"/>
            <a:ext cx="8754412" cy="7274120"/>
          </a:xfrm>
          <a:custGeom>
            <a:avLst/>
            <a:gdLst/>
            <a:ahLst/>
            <a:cxnLst/>
            <a:rect l="l" t="t" r="r" b="b"/>
            <a:pathLst>
              <a:path w="8754412" h="7274120">
                <a:moveTo>
                  <a:pt x="0" y="0"/>
                </a:moveTo>
                <a:lnTo>
                  <a:pt x="8754412" y="0"/>
                </a:lnTo>
                <a:lnTo>
                  <a:pt x="8754412" y="7274121"/>
                </a:lnTo>
                <a:lnTo>
                  <a:pt x="0" y="727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7303">
            <a:off x="11272547" y="477466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300754"/>
            <a:ext cx="18288000" cy="7377325"/>
          </a:xfrm>
          <a:custGeom>
            <a:avLst/>
            <a:gdLst/>
            <a:ahLst/>
            <a:cxnLst/>
            <a:rect l="l" t="t" r="r" b="b"/>
            <a:pathLst>
              <a:path w="18288000" h="7377325">
                <a:moveTo>
                  <a:pt x="0" y="0"/>
                </a:moveTo>
                <a:lnTo>
                  <a:pt x="18288000" y="0"/>
                </a:lnTo>
                <a:lnTo>
                  <a:pt x="18288000" y="7377324"/>
                </a:lnTo>
                <a:lnTo>
                  <a:pt x="0" y="7377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76075" y="-223671"/>
            <a:ext cx="17735850" cy="3322275"/>
            <a:chOff x="0" y="0"/>
            <a:chExt cx="23647799" cy="44297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23647799" cy="308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8200"/>
                </a:lnSpc>
                <a:spcBef>
                  <a:spcPct val="0"/>
                </a:spcBef>
              </a:pPr>
              <a:r>
                <a:rPr lang="en-US" sz="15167">
                  <a:solidFill>
                    <a:srgbClr val="FFFFFF"/>
                  </a:solidFill>
                  <a:latin typeface="Erica One"/>
                  <a:ea typeface="Erica One"/>
                  <a:cs typeface="Erica One"/>
                  <a:sym typeface="Erica One"/>
                </a:rPr>
                <a:t>FIGURAS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84632"/>
              <a:ext cx="23647799" cy="104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6289" y="3296891"/>
            <a:ext cx="8754412" cy="7274120"/>
          </a:xfrm>
          <a:custGeom>
            <a:avLst/>
            <a:gdLst/>
            <a:ahLst/>
            <a:cxnLst/>
            <a:rect l="l" t="t" r="r" b="b"/>
            <a:pathLst>
              <a:path w="8754412" h="7274120">
                <a:moveTo>
                  <a:pt x="0" y="0"/>
                </a:moveTo>
                <a:lnTo>
                  <a:pt x="8754412" y="0"/>
                </a:lnTo>
                <a:lnTo>
                  <a:pt x="8754412" y="7274121"/>
                </a:lnTo>
                <a:lnTo>
                  <a:pt x="0" y="727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7303">
            <a:off x="11272547" y="477466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85246" y="30962"/>
            <a:ext cx="6317508" cy="10256038"/>
          </a:xfrm>
          <a:custGeom>
            <a:avLst/>
            <a:gdLst/>
            <a:ahLst/>
            <a:cxnLst/>
            <a:rect l="l" t="t" r="r" b="b"/>
            <a:pathLst>
              <a:path w="6317508" h="10256038">
                <a:moveTo>
                  <a:pt x="0" y="0"/>
                </a:moveTo>
                <a:lnTo>
                  <a:pt x="6317508" y="0"/>
                </a:lnTo>
                <a:lnTo>
                  <a:pt x="6317508" y="10256038"/>
                </a:lnTo>
                <a:lnTo>
                  <a:pt x="0" y="10256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6289" y="3296891"/>
            <a:ext cx="8754412" cy="7274120"/>
          </a:xfrm>
          <a:custGeom>
            <a:avLst/>
            <a:gdLst/>
            <a:ahLst/>
            <a:cxnLst/>
            <a:rect l="l" t="t" r="r" b="b"/>
            <a:pathLst>
              <a:path w="8754412" h="7274120">
                <a:moveTo>
                  <a:pt x="0" y="0"/>
                </a:moveTo>
                <a:lnTo>
                  <a:pt x="8754412" y="0"/>
                </a:lnTo>
                <a:lnTo>
                  <a:pt x="8754412" y="7274121"/>
                </a:lnTo>
                <a:lnTo>
                  <a:pt x="0" y="727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7303">
            <a:off x="11272547" y="477466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4620" y="0"/>
            <a:ext cx="8846019" cy="10287000"/>
          </a:xfrm>
          <a:custGeom>
            <a:avLst/>
            <a:gdLst/>
            <a:ahLst/>
            <a:cxnLst/>
            <a:rect l="l" t="t" r="r" b="b"/>
            <a:pathLst>
              <a:path w="8846019" h="10287000">
                <a:moveTo>
                  <a:pt x="0" y="0"/>
                </a:moveTo>
                <a:lnTo>
                  <a:pt x="8846020" y="0"/>
                </a:lnTo>
                <a:lnTo>
                  <a:pt x="88460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63833" y="0"/>
            <a:ext cx="7695467" cy="10287000"/>
          </a:xfrm>
          <a:custGeom>
            <a:avLst/>
            <a:gdLst/>
            <a:ahLst/>
            <a:cxnLst/>
            <a:rect l="l" t="t" r="r" b="b"/>
            <a:pathLst>
              <a:path w="7695467" h="10287000">
                <a:moveTo>
                  <a:pt x="0" y="0"/>
                </a:moveTo>
                <a:lnTo>
                  <a:pt x="7695467" y="0"/>
                </a:lnTo>
                <a:lnTo>
                  <a:pt x="76954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6289" y="3296891"/>
            <a:ext cx="8754412" cy="7274120"/>
          </a:xfrm>
          <a:custGeom>
            <a:avLst/>
            <a:gdLst/>
            <a:ahLst/>
            <a:cxnLst/>
            <a:rect l="l" t="t" r="r" b="b"/>
            <a:pathLst>
              <a:path w="8754412" h="7274120">
                <a:moveTo>
                  <a:pt x="0" y="0"/>
                </a:moveTo>
                <a:lnTo>
                  <a:pt x="8754412" y="0"/>
                </a:lnTo>
                <a:lnTo>
                  <a:pt x="8754412" y="7274121"/>
                </a:lnTo>
                <a:lnTo>
                  <a:pt x="0" y="727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7303">
            <a:off x="11272547" y="477466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68932" y="0"/>
            <a:ext cx="6150137" cy="10287000"/>
          </a:xfrm>
          <a:custGeom>
            <a:avLst/>
            <a:gdLst/>
            <a:ahLst/>
            <a:cxnLst/>
            <a:rect l="l" t="t" r="r" b="b"/>
            <a:pathLst>
              <a:path w="6150137" h="10287000">
                <a:moveTo>
                  <a:pt x="0" y="0"/>
                </a:moveTo>
                <a:lnTo>
                  <a:pt x="6150136" y="0"/>
                </a:lnTo>
                <a:lnTo>
                  <a:pt x="61501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6289" y="3296891"/>
            <a:ext cx="8754412" cy="7274120"/>
          </a:xfrm>
          <a:custGeom>
            <a:avLst/>
            <a:gdLst/>
            <a:ahLst/>
            <a:cxnLst/>
            <a:rect l="l" t="t" r="r" b="b"/>
            <a:pathLst>
              <a:path w="8754412" h="7274120">
                <a:moveTo>
                  <a:pt x="0" y="0"/>
                </a:moveTo>
                <a:lnTo>
                  <a:pt x="8754412" y="0"/>
                </a:lnTo>
                <a:lnTo>
                  <a:pt x="8754412" y="7274121"/>
                </a:lnTo>
                <a:lnTo>
                  <a:pt x="0" y="727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117303">
            <a:off x="11272547" y="477466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04739" y="2477191"/>
            <a:ext cx="8438045" cy="5973056"/>
          </a:xfrm>
          <a:custGeom>
            <a:avLst/>
            <a:gdLst/>
            <a:ahLst/>
            <a:cxnLst/>
            <a:rect l="l" t="t" r="r" b="b"/>
            <a:pathLst>
              <a:path w="8438045" h="5973056">
                <a:moveTo>
                  <a:pt x="0" y="0"/>
                </a:moveTo>
                <a:lnTo>
                  <a:pt x="8438045" y="0"/>
                </a:lnTo>
                <a:lnTo>
                  <a:pt x="8438045" y="5973056"/>
                </a:lnTo>
                <a:lnTo>
                  <a:pt x="0" y="5973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8537" y="1028700"/>
            <a:ext cx="8906641" cy="8870038"/>
          </a:xfrm>
          <a:custGeom>
            <a:avLst/>
            <a:gdLst/>
            <a:ahLst/>
            <a:cxnLst/>
            <a:rect l="l" t="t" r="r" b="b"/>
            <a:pathLst>
              <a:path w="8906641" h="8870038">
                <a:moveTo>
                  <a:pt x="0" y="0"/>
                </a:moveTo>
                <a:lnTo>
                  <a:pt x="8906641" y="0"/>
                </a:lnTo>
                <a:lnTo>
                  <a:pt x="8906641" y="8870038"/>
                </a:lnTo>
                <a:lnTo>
                  <a:pt x="0" y="8870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4991" t="-4100" r="-128271" b="-10251"/>
            </a:stretch>
          </a:blipFill>
        </p:spPr>
      </p:sp>
    </p:spTree>
  </p:cSld>
  <p:clrMapOvr>
    <a:masterClrMapping/>
  </p:clrMapOvr>
  <p:transition>
    <p:cover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5072" y="321267"/>
            <a:ext cx="6988928" cy="3220908"/>
          </a:xfrm>
          <a:custGeom>
            <a:avLst/>
            <a:gdLst/>
            <a:ahLst/>
            <a:cxnLst/>
            <a:rect l="l" t="t" r="r" b="b"/>
            <a:pathLst>
              <a:path w="6988928" h="3220908">
                <a:moveTo>
                  <a:pt x="0" y="0"/>
                </a:moveTo>
                <a:lnTo>
                  <a:pt x="6988928" y="0"/>
                </a:lnTo>
                <a:lnTo>
                  <a:pt x="6988928" y="3220908"/>
                </a:lnTo>
                <a:lnTo>
                  <a:pt x="0" y="3220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360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657" b="657"/>
          <a:stretch>
            <a:fillRect/>
          </a:stretch>
        </p:blipFill>
        <p:spPr>
          <a:xfrm>
            <a:off x="10824285" y="0"/>
            <a:ext cx="586359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2124923" y="3542175"/>
            <a:ext cx="7019077" cy="3205563"/>
          </a:xfrm>
          <a:custGeom>
            <a:avLst/>
            <a:gdLst/>
            <a:ahLst/>
            <a:cxnLst/>
            <a:rect l="l" t="t" r="r" b="b"/>
            <a:pathLst>
              <a:path w="7019077" h="3205563">
                <a:moveTo>
                  <a:pt x="0" y="0"/>
                </a:moveTo>
                <a:lnTo>
                  <a:pt x="7019077" y="0"/>
                </a:lnTo>
                <a:lnTo>
                  <a:pt x="7019077" y="3205563"/>
                </a:lnTo>
                <a:lnTo>
                  <a:pt x="0" y="3205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24923" y="6747738"/>
            <a:ext cx="7019077" cy="3217995"/>
          </a:xfrm>
          <a:custGeom>
            <a:avLst/>
            <a:gdLst/>
            <a:ahLst/>
            <a:cxnLst/>
            <a:rect l="l" t="t" r="r" b="b"/>
            <a:pathLst>
              <a:path w="7019077" h="3217995">
                <a:moveTo>
                  <a:pt x="0" y="0"/>
                </a:moveTo>
                <a:lnTo>
                  <a:pt x="7019077" y="0"/>
                </a:lnTo>
                <a:lnTo>
                  <a:pt x="7019077" y="3217995"/>
                </a:lnTo>
                <a:lnTo>
                  <a:pt x="0" y="32179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14"/>
            </a:stretch>
          </a:blipFill>
        </p:spPr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1923" y="4036964"/>
            <a:ext cx="7158537" cy="6637916"/>
          </a:xfrm>
          <a:custGeom>
            <a:avLst/>
            <a:gdLst/>
            <a:ahLst/>
            <a:cxnLst/>
            <a:rect l="l" t="t" r="r" b="b"/>
            <a:pathLst>
              <a:path w="7158537" h="6637916">
                <a:moveTo>
                  <a:pt x="0" y="0"/>
                </a:moveTo>
                <a:lnTo>
                  <a:pt x="7158537" y="0"/>
                </a:lnTo>
                <a:lnTo>
                  <a:pt x="7158537" y="6637916"/>
                </a:lnTo>
                <a:lnTo>
                  <a:pt x="0" y="663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51952" y="-826742"/>
            <a:ext cx="6784095" cy="7955762"/>
          </a:xfrm>
          <a:custGeom>
            <a:avLst/>
            <a:gdLst/>
            <a:ahLst/>
            <a:cxnLst/>
            <a:rect l="l" t="t" r="r" b="b"/>
            <a:pathLst>
              <a:path w="6784095" h="7955762">
                <a:moveTo>
                  <a:pt x="0" y="0"/>
                </a:moveTo>
                <a:lnTo>
                  <a:pt x="6784096" y="0"/>
                </a:lnTo>
                <a:lnTo>
                  <a:pt x="6784096" y="7955762"/>
                </a:lnTo>
                <a:lnTo>
                  <a:pt x="0" y="795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4713" y="2284196"/>
            <a:ext cx="7617704" cy="6135715"/>
          </a:xfrm>
          <a:custGeom>
            <a:avLst/>
            <a:gdLst/>
            <a:ahLst/>
            <a:cxnLst/>
            <a:rect l="l" t="t" r="r" b="b"/>
            <a:pathLst>
              <a:path w="7617704" h="6135715">
                <a:moveTo>
                  <a:pt x="0" y="0"/>
                </a:moveTo>
                <a:lnTo>
                  <a:pt x="7617705" y="0"/>
                </a:lnTo>
                <a:lnTo>
                  <a:pt x="7617705" y="6135714"/>
                </a:lnTo>
                <a:lnTo>
                  <a:pt x="0" y="6135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07679" y="698717"/>
            <a:ext cx="9069765" cy="2230429"/>
            <a:chOff x="0" y="0"/>
            <a:chExt cx="12093020" cy="297390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093020" cy="2119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518"/>
                </a:lnSpc>
                <a:spcBef>
                  <a:spcPct val="0"/>
                </a:spcBef>
              </a:pPr>
              <a:r>
                <a:rPr lang="en-US" sz="10432">
                  <a:solidFill>
                    <a:srgbClr val="F7BF3E"/>
                  </a:solidFill>
                  <a:latin typeface="Erica One"/>
                  <a:ea typeface="Erica One"/>
                  <a:cs typeface="Erica One"/>
                  <a:sym typeface="Erica One"/>
                </a:rPr>
                <a:t>HISTORIA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23586"/>
              <a:ext cx="12093020" cy="650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4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479405" y="7752703"/>
            <a:ext cx="5120528" cy="172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638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399241" y="2828072"/>
            <a:ext cx="15860059" cy="745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02654" lvl="1" indent="-651327" algn="ctr">
              <a:lnSpc>
                <a:spcPts val="6033"/>
              </a:lnSpc>
              <a:buAutoNum type="arabicPeriod"/>
            </a:pPr>
            <a:r>
              <a:rPr lang="en-US" sz="60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¿Qué tipo de personajes viven en la historia y el mundo que estas creando?</a:t>
            </a:r>
          </a:p>
          <a:p>
            <a:pPr marL="1302654" lvl="1" indent="-651327" algn="l">
              <a:lnSpc>
                <a:spcPts val="6033"/>
              </a:lnSpc>
              <a:buFont typeface="Arial"/>
              <a:buChar char="•"/>
            </a:pPr>
            <a:r>
              <a:rPr lang="en-US" sz="60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Cultura</a:t>
            </a:r>
          </a:p>
          <a:p>
            <a:pPr marL="1302654" lvl="1" indent="-651327" algn="l">
              <a:lnSpc>
                <a:spcPts val="6033"/>
              </a:lnSpc>
              <a:buFont typeface="Arial"/>
              <a:buChar char="•"/>
            </a:pPr>
            <a:r>
              <a:rPr lang="en-US" sz="60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Entorno y medio ambiente</a:t>
            </a:r>
          </a:p>
          <a:p>
            <a:pPr algn="l">
              <a:lnSpc>
                <a:spcPts val="6033"/>
              </a:lnSpc>
            </a:pPr>
            <a:endParaRPr lang="en-US" sz="603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5533"/>
              </a:lnSpc>
            </a:pPr>
            <a:r>
              <a:rPr lang="en-US" sz="55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 vives en un clima frio estarás abrigado</a:t>
            </a:r>
          </a:p>
          <a:p>
            <a:pPr algn="l">
              <a:lnSpc>
                <a:spcPts val="5533"/>
              </a:lnSpc>
            </a:pPr>
            <a:r>
              <a:rPr lang="en-US" sz="55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 vives en un clima cálido estarás con ropa ligera</a:t>
            </a:r>
          </a:p>
          <a:p>
            <a:pPr algn="ctr">
              <a:lnSpc>
                <a:spcPts val="6033"/>
              </a:lnSpc>
              <a:spcBef>
                <a:spcPct val="0"/>
              </a:spcBef>
            </a:pPr>
            <a:endParaRPr lang="en-US" sz="553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cover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1923" y="4036964"/>
            <a:ext cx="7158537" cy="6637916"/>
          </a:xfrm>
          <a:custGeom>
            <a:avLst/>
            <a:gdLst/>
            <a:ahLst/>
            <a:cxnLst/>
            <a:rect l="l" t="t" r="r" b="b"/>
            <a:pathLst>
              <a:path w="7158537" h="6637916">
                <a:moveTo>
                  <a:pt x="0" y="0"/>
                </a:moveTo>
                <a:lnTo>
                  <a:pt x="7158537" y="0"/>
                </a:lnTo>
                <a:lnTo>
                  <a:pt x="7158537" y="6637916"/>
                </a:lnTo>
                <a:lnTo>
                  <a:pt x="0" y="663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51952" y="-826742"/>
            <a:ext cx="6784095" cy="7955762"/>
          </a:xfrm>
          <a:custGeom>
            <a:avLst/>
            <a:gdLst/>
            <a:ahLst/>
            <a:cxnLst/>
            <a:rect l="l" t="t" r="r" b="b"/>
            <a:pathLst>
              <a:path w="6784095" h="7955762">
                <a:moveTo>
                  <a:pt x="0" y="0"/>
                </a:moveTo>
                <a:lnTo>
                  <a:pt x="6784096" y="0"/>
                </a:lnTo>
                <a:lnTo>
                  <a:pt x="6784096" y="7955762"/>
                </a:lnTo>
                <a:lnTo>
                  <a:pt x="0" y="795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4713" y="2284196"/>
            <a:ext cx="7617704" cy="6135715"/>
          </a:xfrm>
          <a:custGeom>
            <a:avLst/>
            <a:gdLst/>
            <a:ahLst/>
            <a:cxnLst/>
            <a:rect l="l" t="t" r="r" b="b"/>
            <a:pathLst>
              <a:path w="7617704" h="6135715">
                <a:moveTo>
                  <a:pt x="0" y="0"/>
                </a:moveTo>
                <a:lnTo>
                  <a:pt x="7617705" y="0"/>
                </a:lnTo>
                <a:lnTo>
                  <a:pt x="7617705" y="6135714"/>
                </a:lnTo>
                <a:lnTo>
                  <a:pt x="0" y="6135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07679" y="698717"/>
            <a:ext cx="16851621" cy="3802859"/>
            <a:chOff x="0" y="0"/>
            <a:chExt cx="22468828" cy="5070479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22468828" cy="421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518"/>
                </a:lnSpc>
                <a:spcBef>
                  <a:spcPct val="0"/>
                </a:spcBef>
              </a:pPr>
              <a:r>
                <a:rPr lang="en-US" sz="10432">
                  <a:solidFill>
                    <a:srgbClr val="F7BF3E"/>
                  </a:solidFill>
                  <a:latin typeface="Erica One"/>
                  <a:ea typeface="Erica One"/>
                  <a:cs typeface="Erica One"/>
                  <a:sym typeface="Erica One"/>
                </a:rPr>
                <a:t>IDENTIFICAR TU PERSONAJE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420159"/>
              <a:ext cx="22468828" cy="650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4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479405" y="7752703"/>
            <a:ext cx="5120528" cy="172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638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03460" y="4633317"/>
            <a:ext cx="15860059" cy="4610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60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IDENTIFICAR LA TRISTEZA NO POR POSE O ROSTRO</a:t>
            </a:r>
          </a:p>
          <a:p>
            <a:pPr algn="l">
              <a:lnSpc>
                <a:spcPts val="6033"/>
              </a:lnSpc>
            </a:pPr>
            <a:endParaRPr lang="en-US" sz="603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02654" lvl="1" indent="-651327" algn="l">
              <a:lnSpc>
                <a:spcPts val="6033"/>
              </a:lnSpc>
              <a:buFont typeface="Arial"/>
              <a:buChar char="•"/>
            </a:pPr>
            <a:r>
              <a:rPr lang="en-US" sz="60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Patrones, colores, ropa, contraste</a:t>
            </a:r>
          </a:p>
          <a:p>
            <a:pPr algn="l">
              <a:lnSpc>
                <a:spcPts val="6033"/>
              </a:lnSpc>
            </a:pPr>
            <a:endParaRPr lang="en-US" sz="603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6033"/>
              </a:lnSpc>
              <a:spcBef>
                <a:spcPct val="0"/>
              </a:spcBef>
            </a:pPr>
            <a:endParaRPr lang="en-US" sz="6033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cover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0178" y="0"/>
            <a:ext cx="16147643" cy="10524394"/>
          </a:xfrm>
          <a:custGeom>
            <a:avLst/>
            <a:gdLst/>
            <a:ahLst/>
            <a:cxnLst/>
            <a:rect l="l" t="t" r="r" b="b"/>
            <a:pathLst>
              <a:path w="16147643" h="10524394">
                <a:moveTo>
                  <a:pt x="0" y="0"/>
                </a:moveTo>
                <a:lnTo>
                  <a:pt x="16147644" y="0"/>
                </a:lnTo>
                <a:lnTo>
                  <a:pt x="16147644" y="10524394"/>
                </a:lnTo>
                <a:lnTo>
                  <a:pt x="0" y="1052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02" t="-17864" r="-17370" b="-2362"/>
            </a:stretch>
          </a:blipFill>
        </p:spPr>
      </p:sp>
    </p:spTree>
  </p:cSld>
  <p:clrMapOvr>
    <a:masterClrMapping/>
  </p:clrMapOvr>
  <p:transition>
    <p:cover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966" y="-449242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643655"/>
            <a:ext cx="8580805" cy="6784354"/>
          </a:xfrm>
          <a:custGeom>
            <a:avLst/>
            <a:gdLst/>
            <a:ahLst/>
            <a:cxnLst/>
            <a:rect l="l" t="t" r="r" b="b"/>
            <a:pathLst>
              <a:path w="8580805" h="6784354">
                <a:moveTo>
                  <a:pt x="0" y="0"/>
                </a:moveTo>
                <a:lnTo>
                  <a:pt x="8580805" y="0"/>
                </a:lnTo>
                <a:lnTo>
                  <a:pt x="8580805" y="6784354"/>
                </a:lnTo>
                <a:lnTo>
                  <a:pt x="0" y="6784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44" t="-140635" r="-1469" b="-163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643655"/>
            <a:ext cx="7333684" cy="6784354"/>
          </a:xfrm>
          <a:custGeom>
            <a:avLst/>
            <a:gdLst/>
            <a:ahLst/>
            <a:cxnLst/>
            <a:rect l="l" t="t" r="r" b="b"/>
            <a:pathLst>
              <a:path w="7333684" h="6784354">
                <a:moveTo>
                  <a:pt x="0" y="0"/>
                </a:moveTo>
                <a:lnTo>
                  <a:pt x="7333684" y="0"/>
                </a:lnTo>
                <a:lnTo>
                  <a:pt x="7333684" y="6784354"/>
                </a:lnTo>
                <a:lnTo>
                  <a:pt x="0" y="6784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70" r="-756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02604" y="1019175"/>
            <a:ext cx="1048279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7BF3E"/>
                </a:solidFill>
                <a:latin typeface="Erica One"/>
                <a:ea typeface="Erica One"/>
                <a:cs typeface="Erica One"/>
                <a:sym typeface="Erica One"/>
              </a:rPr>
              <a:t>Figura Humana</a:t>
            </a:r>
          </a:p>
        </p:txBody>
      </p:sp>
    </p:spTree>
  </p:cSld>
  <p:clrMapOvr>
    <a:masterClrMapping/>
  </p:clrMapOvr>
  <p:transition>
    <p:cover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966" y="-449242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32046" y="2882566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02604" y="1019175"/>
            <a:ext cx="1048279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7BF3E"/>
                </a:solidFill>
                <a:latin typeface="Erica One"/>
                <a:ea typeface="Erica One"/>
                <a:cs typeface="Erica One"/>
                <a:sym typeface="Erica One"/>
              </a:rPr>
              <a:t>Figura Humana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3334" y="3796635"/>
            <a:ext cx="5291063" cy="447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F3EA"/>
                </a:solidFill>
                <a:latin typeface="Montserrat"/>
                <a:ea typeface="Montserrat"/>
                <a:cs typeface="Montserrat"/>
                <a:sym typeface="Montserrat"/>
              </a:rPr>
              <a:t>Canales de Youtube, los cuales, tienen sesiones de figura humana que te ayudarán muchísimo en tu práctica diaria: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3EA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3199" u="sng">
                <a:solidFill>
                  <a:srgbClr val="FFF3EA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www.youtube.com/channel/UCliUF1c8m7MUspaCykJljSg"/>
              </a:rPr>
              <a:t>New Masters Academy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3EA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3199" u="sng">
                <a:solidFill>
                  <a:srgbClr val="FFF3EA"/>
                </a:solidFill>
                <a:latin typeface="Montserrat"/>
                <a:ea typeface="Montserrat"/>
                <a:cs typeface="Montserrat"/>
                <a:sym typeface="Montserrat"/>
                <a:hlinkClick r:id="rId6" tooltip="https://www.youtube.com/channel/UCAZZ8kXStsAD_SJS9LWNdEQ"/>
              </a:rPr>
              <a:t>Croquis Cafe</a:t>
            </a:r>
          </a:p>
          <a:p>
            <a:pPr algn="ctr">
              <a:lnSpc>
                <a:spcPts val="4479"/>
              </a:lnSpc>
            </a:pPr>
            <a:endParaRPr lang="en-US" sz="3199" u="sng">
              <a:solidFill>
                <a:srgbClr val="FFF3EA"/>
              </a:solidFill>
              <a:latin typeface="Montserrat"/>
              <a:ea typeface="Montserrat"/>
              <a:cs typeface="Montserrat"/>
              <a:sym typeface="Montserrat"/>
              <a:hlinkClick r:id="rId6" tooltip="https://www.youtube.com/channel/UCAZZ8kXStsAD_SJS9LWNdEQ"/>
            </a:endParaRPr>
          </a:p>
        </p:txBody>
      </p:sp>
    </p:spTree>
  </p:cSld>
  <p:clrMapOvr>
    <a:masterClrMapping/>
  </p:clrMapOvr>
  <p:transition>
    <p:cover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966" y="-449242"/>
            <a:ext cx="8730801" cy="7413244"/>
          </a:xfrm>
          <a:custGeom>
            <a:avLst/>
            <a:gdLst/>
            <a:ahLst/>
            <a:cxnLst/>
            <a:rect l="l" t="t" r="r" b="b"/>
            <a:pathLst>
              <a:path w="8730801" h="7413244">
                <a:moveTo>
                  <a:pt x="0" y="0"/>
                </a:moveTo>
                <a:lnTo>
                  <a:pt x="8730801" y="0"/>
                </a:lnTo>
                <a:lnTo>
                  <a:pt x="8730801" y="7413244"/>
                </a:lnTo>
                <a:lnTo>
                  <a:pt x="0" y="7413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9276" y="0"/>
            <a:ext cx="16829448" cy="10287000"/>
          </a:xfrm>
          <a:custGeom>
            <a:avLst/>
            <a:gdLst/>
            <a:ahLst/>
            <a:cxnLst/>
            <a:rect l="l" t="t" r="r" b="b"/>
            <a:pathLst>
              <a:path w="16829448" h="10287000">
                <a:moveTo>
                  <a:pt x="0" y="0"/>
                </a:moveTo>
                <a:lnTo>
                  <a:pt x="16829448" y="0"/>
                </a:lnTo>
                <a:lnTo>
                  <a:pt x="168294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03168"/>
            <a:ext cx="18288000" cy="14680991"/>
          </a:xfrm>
          <a:custGeom>
            <a:avLst/>
            <a:gdLst/>
            <a:ahLst/>
            <a:cxnLst/>
            <a:rect l="l" t="t" r="r" b="b"/>
            <a:pathLst>
              <a:path w="18288000" h="14680991">
                <a:moveTo>
                  <a:pt x="0" y="0"/>
                </a:moveTo>
                <a:lnTo>
                  <a:pt x="18288000" y="0"/>
                </a:lnTo>
                <a:lnTo>
                  <a:pt x="18288000" y="14680991"/>
                </a:lnTo>
                <a:lnTo>
                  <a:pt x="0" y="14680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1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106573"/>
            <a:ext cx="16296610" cy="6065475"/>
            <a:chOff x="0" y="0"/>
            <a:chExt cx="21728813" cy="8087300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21728813" cy="6721475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80"/>
                </a:lnSpc>
                <a:spcBef>
                  <a:spcPct val="0"/>
                </a:spcBef>
              </a:pPr>
              <a:r>
                <a:rPr lang="en-US" sz="16566" dirty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latin typeface="Erica One"/>
                  <a:ea typeface="Erica One"/>
                  <a:cs typeface="Erica One"/>
                  <a:sym typeface="Erica One"/>
                </a:rPr>
                <a:t>LINEA DE ACCION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42232"/>
              <a:ext cx="21728813" cy="104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110</Words>
  <Application>Microsoft Office PowerPoint</Application>
  <PresentationFormat>Personalizado</PresentationFormat>
  <Paragraphs>28</Paragraphs>
  <Slides>25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Erica One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Personaje 3°</dc:title>
  <cp:lastModifiedBy>JuanC MarroquinP</cp:lastModifiedBy>
  <cp:revision>2</cp:revision>
  <dcterms:created xsi:type="dcterms:W3CDTF">2006-08-16T00:00:00Z</dcterms:created>
  <dcterms:modified xsi:type="dcterms:W3CDTF">2024-09-12T21:33:51Z</dcterms:modified>
  <dc:identifier>DAGQkxW33bo</dc:identifier>
</cp:coreProperties>
</file>